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Deep Learning: Roadblocks and </a:t>
            </a:r>
            <a:br>
              <a:rPr lang="it-IT" sz="8000" dirty="0"/>
            </a:br>
            <a:r>
              <a:rPr lang="it-IT" sz="8000" dirty="0"/>
              <a:t>future paths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D69E0-E0E9-429C-8504-D22B7FE6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44951F-3644-486A-B237-95148D97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Radiology</a:t>
            </a:r>
          </a:p>
        </p:txBody>
      </p:sp>
    </p:spTree>
    <p:extLst>
      <p:ext uri="{BB962C8B-B14F-4D97-AF65-F5344CB8AC3E}">
        <p14:creationId xmlns:p14="http://schemas.microsoft.com/office/powerpoint/2010/main" val="171513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60387-E6A5-4B59-8598-F6ABE78C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able to use tools?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4EA8E9-2CFD-4353-A958-950299835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A6C86-74B4-4F13-85F6-292382A3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97629-F673-4728-9A11-03FC02FB8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D2992-AFFE-442D-A14A-DEC66A8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65BC96-F249-4EB1-9780-61B2CA232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Artifical</a:t>
            </a:r>
            <a:r>
              <a:rPr lang="en-US" dirty="0"/>
              <a:t> </a:t>
            </a:r>
            <a:r>
              <a:rPr lang="en-US" i="1" dirty="0"/>
              <a:t>intuition</a:t>
            </a:r>
            <a:endParaRPr lang="en-US" dirty="0"/>
          </a:p>
          <a:p>
            <a:r>
              <a:rPr lang="en-US" dirty="0"/>
              <a:t>Critics of DL point out that this is </a:t>
            </a:r>
            <a:r>
              <a:rPr lang="en-US" b="1" dirty="0"/>
              <a:t>not reasoning</a:t>
            </a:r>
          </a:p>
        </p:txBody>
      </p:sp>
    </p:spTree>
    <p:extLst>
      <p:ext uri="{BB962C8B-B14F-4D97-AF65-F5344CB8AC3E}">
        <p14:creationId xmlns:p14="http://schemas.microsoft.com/office/powerpoint/2010/main" val="362794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F63D0-8212-4FE4-88F6-375921E7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roadblocks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39073-01B1-4BE6-BD12-AFDCD4211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Gary Marcus, </a:t>
            </a:r>
            <a:r>
              <a:rPr lang="en-US" i="1" dirty="0"/>
              <a:t>The next decade in AI</a:t>
            </a:r>
            <a:r>
              <a:rPr lang="en-US" dirty="0"/>
              <a:t>, 2020</a:t>
            </a:r>
            <a:endParaRPr lang="en-US" i="1" dirty="0"/>
          </a:p>
          <a:p>
            <a:r>
              <a:rPr lang="en-US" dirty="0"/>
              <a:t>Black-box nature of the models</a:t>
            </a:r>
          </a:p>
          <a:p>
            <a:r>
              <a:rPr lang="en-US" dirty="0"/>
              <a:t>Strong hints of </a:t>
            </a:r>
            <a:r>
              <a:rPr lang="en-US" i="1" dirty="0"/>
              <a:t>overfitting</a:t>
            </a:r>
            <a:r>
              <a:rPr lang="en-US" dirty="0"/>
              <a:t> or </a:t>
            </a:r>
            <a:r>
              <a:rPr lang="en-US" i="1" dirty="0"/>
              <a:t>lack of extrapolation</a:t>
            </a:r>
          </a:p>
          <a:p>
            <a:pPr lvl="1"/>
            <a:r>
              <a:rPr lang="en-US" dirty="0"/>
              <a:t>AlphaGo loses against nonsensical strategies</a:t>
            </a:r>
          </a:p>
          <a:p>
            <a:pPr lvl="1"/>
            <a:r>
              <a:rPr lang="en-US" dirty="0"/>
              <a:t>Deep RL for video games loses if starting point is 1-pixel away</a:t>
            </a:r>
          </a:p>
          <a:p>
            <a:pPr lvl="1"/>
            <a:r>
              <a:rPr lang="en-US" dirty="0"/>
              <a:t>Gaming algorithms</a:t>
            </a:r>
          </a:p>
          <a:p>
            <a:r>
              <a:rPr lang="en-US" dirty="0"/>
              <a:t>Models are fragile</a:t>
            </a:r>
          </a:p>
          <a:p>
            <a:pPr lvl="1"/>
            <a:r>
              <a:rPr lang="en-US" dirty="0"/>
              <a:t>Can fail in multiple (infinite?) ways</a:t>
            </a:r>
          </a:p>
          <a:p>
            <a:pPr lvl="1"/>
            <a:r>
              <a:rPr lang="en-US" dirty="0"/>
              <a:t>Unpredictable failures</a:t>
            </a:r>
          </a:p>
        </p:txBody>
      </p:sp>
    </p:spTree>
    <p:extLst>
      <p:ext uri="{BB962C8B-B14F-4D97-AF65-F5344CB8AC3E}">
        <p14:creationId xmlns:p14="http://schemas.microsoft.com/office/powerpoint/2010/main" val="406767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E3E3B-0E87-4353-8380-F26B1F3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0C6C3-7B9F-40C9-AD0B-091B383F6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DL research community is split</a:t>
            </a:r>
          </a:p>
          <a:p>
            <a:r>
              <a:rPr lang="en-US" dirty="0"/>
              <a:t>Keep going with DL</a:t>
            </a:r>
          </a:p>
          <a:p>
            <a:pPr lvl="1"/>
            <a:r>
              <a:rPr lang="en-US" dirty="0"/>
              <a:t>Larger and larger models</a:t>
            </a:r>
          </a:p>
          <a:p>
            <a:pPr lvl="1"/>
            <a:r>
              <a:rPr lang="en-US" dirty="0"/>
              <a:t>New types of layers</a:t>
            </a:r>
          </a:p>
          <a:p>
            <a:r>
              <a:rPr lang="en-US" dirty="0"/>
              <a:t>New approaches</a:t>
            </a:r>
          </a:p>
          <a:p>
            <a:pPr lvl="1"/>
            <a:r>
              <a:rPr lang="en-US" dirty="0"/>
              <a:t>Hybridize DL with symbolic reasoning (neural-symbolic AI, </a:t>
            </a:r>
            <a:r>
              <a:rPr lang="en-US" dirty="0" err="1"/>
              <a:t>NeSy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Radically new approaches that </a:t>
            </a:r>
            <a:r>
              <a:rPr lang="en-US" i="1" dirty="0"/>
              <a:t>learn </a:t>
            </a:r>
            <a:r>
              <a:rPr lang="en-US"/>
              <a:t>(more) </a:t>
            </a:r>
            <a:r>
              <a:rPr lang="en-US" i="1"/>
              <a:t>human-like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0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5EDA0-59C0-4CA6-A5BA-1AAF62DC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BFABB-2B8B-405F-96A0-588245DDE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problems are not DL-specific, but due to ML</a:t>
            </a:r>
          </a:p>
          <a:p>
            <a:r>
              <a:rPr lang="en-US" dirty="0"/>
              <a:t>ML does not find </a:t>
            </a:r>
            <a:r>
              <a:rPr lang="en-US" i="1" dirty="0"/>
              <a:t>causal links</a:t>
            </a:r>
            <a:r>
              <a:rPr lang="en-US" dirty="0"/>
              <a:t>, just mines </a:t>
            </a:r>
            <a:r>
              <a:rPr lang="en-US" i="1" dirty="0"/>
              <a:t>correlations</a:t>
            </a:r>
            <a:endParaRPr lang="en-US" dirty="0"/>
          </a:p>
          <a:p>
            <a:r>
              <a:rPr lang="en-US" dirty="0"/>
              <a:t>If you do not keep this in mind, you are going to have a bad time</a:t>
            </a:r>
          </a:p>
          <a:p>
            <a:endParaRPr lang="en-US" dirty="0"/>
          </a:p>
          <a:p>
            <a:r>
              <a:rPr lang="en-US" dirty="0"/>
              <a:t>Add here some excellent failures</a:t>
            </a:r>
          </a:p>
          <a:p>
            <a:pPr lvl="1"/>
            <a:r>
              <a:rPr lang="en-US" dirty="0"/>
              <a:t>Problems in the data</a:t>
            </a:r>
          </a:p>
          <a:p>
            <a:pPr lvl="1"/>
            <a:r>
              <a:rPr lang="en-US" dirty="0"/>
              <a:t>Black-box effect</a:t>
            </a:r>
          </a:p>
          <a:p>
            <a:pPr lvl="1"/>
            <a:r>
              <a:rPr lang="en-US" dirty="0"/>
              <a:t>Problems in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80843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41E54-440E-475E-A480-882D08CE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945315-A84F-415D-8A8E-C1D89111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2F7A5955-6FBF-4736-8DE2-D0BE7408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Grand écran</PresentationFormat>
  <Paragraphs>53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Raleway</vt:lpstr>
      <vt:lpstr>Thème Office</vt:lpstr>
      <vt:lpstr>Deep Learning: Roadblocks and  future paths</vt:lpstr>
      <vt:lpstr>Présentation PowerPoint</vt:lpstr>
      <vt:lpstr>Deep Learning achieved incredible results</vt:lpstr>
      <vt:lpstr>Did Deep Learning solve AI?</vt:lpstr>
      <vt:lpstr>Did Deep Learning solve AI?</vt:lpstr>
      <vt:lpstr>Main roadblocks ahead</vt:lpstr>
      <vt:lpstr>The road ahead</vt:lpstr>
      <vt:lpstr>Issues with Machine Learning</vt:lpstr>
      <vt:lpstr>Black-box + correlations = mistakes</vt:lpstr>
      <vt:lpstr>Black box + correlations = mistakes</vt:lpstr>
      <vt:lpstr>LLMs able to use tools?</vt:lpstr>
      <vt:lpstr>Mixture of experts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43</cp:revision>
  <dcterms:created xsi:type="dcterms:W3CDTF">2020-06-05T13:14:31Z</dcterms:created>
  <dcterms:modified xsi:type="dcterms:W3CDTF">2024-04-07T10:06:24Z</dcterms:modified>
</cp:coreProperties>
</file>